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F28D82"/>
    <a:srgbClr val="B63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ABF0-A315-7B15-373A-C2F2DBA10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1BFC5-546A-CC7B-FA52-230E6858E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F82A5-7D06-3AF0-37A6-4982930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A7B7B-EDD8-8E73-F86C-763EE068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B0E4-F5BC-4AE9-1F65-7D2668F1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37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C9C4-AAD2-4FBD-8B5F-A0D96651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E24C9-93C7-F33B-F5BD-088F965C7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F789-FB4E-B5DB-09A0-B4231FC11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D2D0-4CF3-F455-3B56-89FB9179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76C12-A597-40FD-DCD8-6E2908FB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73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45361-8BE2-5C3D-88B9-85C697787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A17B5-9843-1B22-1772-7FCCCD165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EDE19-72CC-08B7-4498-68AB6CC9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259D-0ECE-E0FD-F0E5-CA49A699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B70B8-0B33-A26C-9D21-8FD876D1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78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C8401-BB8C-A4A3-9862-6A17B449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470E-5396-D8D2-6865-3FD0EAE9D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86288-56A4-4589-29F3-CB6269DC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97FC-B628-F4BC-92B6-20D783A9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94C5-174B-A495-15F1-75935547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2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D4C0-3475-0FDE-4ADB-E907BFEC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A2655-56E7-4B4A-E458-AD6F3321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1B83-C58B-426D-77A0-6317E498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6527F-7A0E-7A98-7326-D49FA6C4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97786-65BC-7682-109A-2910E67A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96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48D5-34D3-73AD-C71B-7910BA53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0C162-AEB1-1E36-0194-BD08731CC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E6868-F919-D9B3-0E5C-39E96CC27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B25AC-A428-A60A-F97E-E8670104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B09EC-1C1C-37AD-0640-033D067B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C4C75-2DA3-CB4A-2B61-55DE3BAF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88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23C1-027D-250A-017A-FABC8009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083AD-8CAB-F17E-CC6D-08DACF5E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CF95C-1EB4-2422-9454-3C99EC8B8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2438C-0FFB-6BAD-61B2-AED7FD9E5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7FDDF-BA1D-44FA-2ED2-01AF19A17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61079-0997-104E-AE05-35E28A12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0AAD2-1642-26E8-7C3D-89B30335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57E69D-37A3-EAA2-33F4-576EB7FB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8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6CC0-A32E-B0EE-DABB-E17DA723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06CF2-4925-8B32-A67D-59FB7729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0227C-A4E4-C983-2A8B-F29D5504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2FEF3-FA7D-1A6E-39FF-D42FA639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67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8E78E-32DD-951B-E228-C624F997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1863E-790C-5725-F073-2D86396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851D8-952D-D02D-39E3-00C46524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C8CC-8FEF-9CC8-790D-A518BD0C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2270-ED66-3358-EEFC-E4334803C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2E1DF-83DD-1E10-1F36-8F175595A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B1EC3-A715-1F04-05B9-8B7D2C32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DA208-1753-7361-F38C-C7D0FF9F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AE1D-2327-B206-FCC3-F69F1826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516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E491-52EF-73A6-037A-7ECF8CC87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2D729-9E32-197A-6A62-77E7E11D9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BF9DB-6D4A-494D-EC15-E5C895178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20423-E27C-6168-D681-049F5993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09148-3489-D755-9AB4-B2E95F56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A645A-382D-9DA5-9C55-65369D85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39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3CD60-B5E4-B37B-19C4-F0DCD87F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86284-25E6-6919-7A79-DCCC6E23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503E1-9201-3B56-A99C-4344FE13C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9ECC9-8D1F-46DF-9AE0-43B133CDB772}" type="datetimeFigureOut">
              <a:rPr lang="hr-HR" smtClean="0"/>
              <a:t>13.11.2022.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3109A-6A73-9C84-0013-92CD95E27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E04D3-D8C9-0E17-B654-CC26AD5D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5319-870D-4705-97BC-8809996261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2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7H2jCxox6o?feature=oembed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odlu.org/share-game/75ccc8fd-d8ba-42f6-9366-84ee78c775df?fbclid=IwAR0numcdQucPANu9nqo3ABwoUpo4quj3CihxkU5e-KPYYYWFQycr97qikpM" TargetMode="External"/><Relationship Id="rId4" Type="http://schemas.openxmlformats.org/officeDocument/2006/relationships/hyperlink" Target="https://wordwall.net/play/8658/529/23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ordwall.net/play/354/464/108" TargetMode="External"/><Relationship Id="rId4" Type="http://schemas.openxmlformats.org/officeDocument/2006/relationships/hyperlink" Target="https://wordwall.net/play/727/187/87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6804" y="3526536"/>
            <a:ext cx="6764692" cy="1012054"/>
          </a:xfrm>
        </p:spPr>
        <p:txBody>
          <a:bodyPr>
            <a:normAutofit/>
          </a:bodyPr>
          <a:lstStyle/>
          <a:p>
            <a:r>
              <a:rPr lang="hr-HR" sz="5400" b="1" dirty="0"/>
              <a:t>CHRISTMAS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SPECIAL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933CD-60C2-B868-4803-AFBE00F8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Work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pairs</a:t>
            </a:r>
            <a:r>
              <a:rPr lang="hr-HR" b="1" dirty="0"/>
              <a:t>. </a:t>
            </a:r>
            <a:r>
              <a:rPr lang="hr-HR" b="1" dirty="0" err="1"/>
              <a:t>Translate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following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into</a:t>
            </a:r>
            <a:r>
              <a:rPr lang="hr-HR" b="1" dirty="0"/>
              <a:t> Croatian.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0DA7F-0662-3D2D-BDE8-EE215D6F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 numCol="2">
            <a:noAutofit/>
          </a:bodyPr>
          <a:lstStyle/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stocking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Santa Claus </a:t>
            </a: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weets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pudding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gingerbread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ookie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olly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nowman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bauble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obin</a:t>
            </a:r>
            <a:endParaRPr lang="hr-HR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6C34A7-B78E-CCD1-8C95-2BD823CCB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6165">
            <a:off x="164754" y="474219"/>
            <a:ext cx="1035920" cy="1025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7F3069-A181-BD70-974E-FAAE98411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8209">
            <a:off x="11004466" y="433571"/>
            <a:ext cx="1031979" cy="10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8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933CD-60C2-B868-4803-AFBE00F8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Check</a:t>
            </a:r>
            <a:r>
              <a:rPr lang="hr-HR" b="1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0DA7F-0662-3D2D-BDE8-EE215D6F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stocking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čarapa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Father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Santa Claus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Djed Božićnjak ili Djed Mraz</a:t>
            </a: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weets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slatkiši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božićni poklon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pudding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tradicionalni engleski božićni desert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gingerbread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čovječuljak od paprenjaka/medenjaka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ookie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kolačić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olly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božikovina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nowman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snjegović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bauble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božićna kugla</a:t>
            </a:r>
            <a:endParaRPr lang="hr-HR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hr-HR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obin</a:t>
            </a:r>
            <a:r>
              <a:rPr lang="hr-H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crvendać </a:t>
            </a:r>
          </a:p>
        </p:txBody>
      </p:sp>
    </p:spTree>
    <p:extLst>
      <p:ext uri="{BB962C8B-B14F-4D97-AF65-F5344CB8AC3E}">
        <p14:creationId xmlns:p14="http://schemas.microsoft.com/office/powerpoint/2010/main" val="40736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1B2EA4-867A-503E-4003-C3BD19B80B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"/>
          <a:stretch/>
        </p:blipFill>
        <p:spPr>
          <a:xfrm>
            <a:off x="0" y="0"/>
            <a:ext cx="5235570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86B22-0BFD-019B-6409-0410D90D5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2175" y="196849"/>
            <a:ext cx="5715000" cy="1603375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How </a:t>
            </a:r>
            <a:r>
              <a:rPr lang="hr-HR" b="1" dirty="0" err="1"/>
              <a:t>many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 </a:t>
            </a:r>
            <a:r>
              <a:rPr lang="hr-HR" b="1" dirty="0" err="1"/>
              <a:t>can</a:t>
            </a:r>
            <a:r>
              <a:rPr lang="hr-HR" b="1" dirty="0"/>
              <a:t>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before</a:t>
            </a:r>
            <a:r>
              <a:rPr lang="hr-HR" b="1" dirty="0"/>
              <a:t> </a:t>
            </a:r>
            <a:r>
              <a:rPr lang="hr-HR" b="1" dirty="0" err="1"/>
              <a:t>reading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texts</a:t>
            </a:r>
            <a:r>
              <a:rPr lang="hr-HR" b="1" dirty="0"/>
              <a:t> </a:t>
            </a:r>
            <a:r>
              <a:rPr lang="hr-HR" b="1" dirty="0" err="1"/>
              <a:t>below</a:t>
            </a:r>
            <a:r>
              <a:rPr lang="hr-HR" b="1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8372E1-4458-442B-D404-82E0BB2B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5" y="1574916"/>
            <a:ext cx="3893979" cy="370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5E0DCBB-90DD-F2BC-1FDE-8FA9E08B4B55}"/>
              </a:ext>
            </a:extLst>
          </p:cNvPr>
          <p:cNvSpPr txBox="1">
            <a:spLocks/>
          </p:cNvSpPr>
          <p:nvPr/>
        </p:nvSpPr>
        <p:spPr>
          <a:xfrm>
            <a:off x="5972175" y="1689216"/>
            <a:ext cx="6076630" cy="1311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58555F-15B6-71A5-FE22-36167ED30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5" y="1574916"/>
            <a:ext cx="5460677" cy="49343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749726-3FA5-6232-E08F-109008E259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b="4039"/>
          <a:stretch/>
        </p:blipFill>
        <p:spPr>
          <a:xfrm>
            <a:off x="6096000" y="2553188"/>
            <a:ext cx="5878162" cy="41841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87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087E6-F32F-36D4-0A3C-EB7C7A8A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387350"/>
            <a:ext cx="5181600" cy="622300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 err="1"/>
              <a:t>Let’s</a:t>
            </a:r>
            <a:r>
              <a:rPr lang="hr-HR" b="1" dirty="0"/>
              <a:t> </a:t>
            </a:r>
            <a:r>
              <a:rPr lang="hr-HR" b="1" dirty="0" err="1"/>
              <a:t>check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answers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A.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5FDB882-155F-B4DD-E9D4-338EE35E8F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"/>
          <a:stretch/>
        </p:blipFill>
        <p:spPr>
          <a:xfrm>
            <a:off x="0" y="0"/>
            <a:ext cx="52355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407E0-0950-C2F6-A734-9B365D5B7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1" y="1689583"/>
            <a:ext cx="4095594" cy="39001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81D2B01-F625-BDA5-C810-9434D4DC6524}"/>
              </a:ext>
            </a:extLst>
          </p:cNvPr>
          <p:cNvSpPr txBox="1">
            <a:spLocks/>
          </p:cNvSpPr>
          <p:nvPr/>
        </p:nvSpPr>
        <p:spPr>
          <a:xfrm>
            <a:off x="5854851" y="1009650"/>
            <a:ext cx="6060924" cy="5676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Christmas celebrates the birth of Jesus Christ.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Christmas Eve is on 24th December.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Children hang up their stockings around the fireplace or at the foot of the bed.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On Christmas day children first open their presents. Later on, everyone sits down for Christmas dinner.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Christmas pudding is a dark, sticky, and dense fruitcake made of mixed dried fruit, candied fruit peel, apples and citrus zest.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Holly is a kind of evergreen plant with red berries.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They look like big sweets in shiny paper, but you don’t eat them. You pull them and a tiny toy and a silly joke come out.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Snowman eats snowflakes for breakfast.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Boxing day is on 26th December.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In Scotland, the New Year is called Hogmanay.</a:t>
            </a:r>
          </a:p>
        </p:txBody>
      </p:sp>
    </p:spTree>
    <p:extLst>
      <p:ext uri="{BB962C8B-B14F-4D97-AF65-F5344CB8AC3E}">
        <p14:creationId xmlns:p14="http://schemas.microsoft.com/office/powerpoint/2010/main" val="24612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374DE1-7D38-EE01-1E77-2061132EF6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"/>
          <a:stretch/>
        </p:blipFill>
        <p:spPr>
          <a:xfrm>
            <a:off x="0" y="0"/>
            <a:ext cx="5819775" cy="688206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403DC-295B-625A-A027-B536488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568" y="3335591"/>
            <a:ext cx="5819775" cy="3517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do you think of British Christmas tradition and customs? </a:t>
            </a:r>
          </a:p>
          <a:p>
            <a:pPr marL="0" indent="0">
              <a:buNone/>
            </a:pPr>
            <a:r>
              <a:rPr lang="en-US" b="1" dirty="0"/>
              <a:t>Which of the mentioned applies to your Christmas and </a:t>
            </a:r>
            <a:r>
              <a:rPr lang="hr-HR" b="1" dirty="0"/>
              <a:t>N</a:t>
            </a:r>
            <a:r>
              <a:rPr lang="en-US" b="1" dirty="0" err="1"/>
              <a:t>ew</a:t>
            </a:r>
            <a:r>
              <a:rPr lang="en-US" b="1" dirty="0"/>
              <a:t> Year celebration?</a:t>
            </a:r>
          </a:p>
          <a:p>
            <a:pPr marL="0" indent="0">
              <a:buNone/>
            </a:pPr>
            <a:r>
              <a:rPr lang="en-US" b="1" dirty="0"/>
              <a:t>Talk about Christmas and New Year celebrations in your country?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C22967E-25E7-C6DE-42F4-CB5A243FCF20}"/>
              </a:ext>
            </a:extLst>
          </p:cNvPr>
          <p:cNvSpPr txBox="1">
            <a:spLocks/>
          </p:cNvSpPr>
          <p:nvPr/>
        </p:nvSpPr>
        <p:spPr>
          <a:xfrm>
            <a:off x="6096000" y="3930650"/>
            <a:ext cx="5819775" cy="292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hr-HR" b="1" i="1" dirty="0"/>
          </a:p>
        </p:txBody>
      </p:sp>
      <p:pic>
        <p:nvPicPr>
          <p:cNvPr id="2" name="Online Media 1" title="British Holidays - Christmas">
            <a:hlinkClick r:id="" action="ppaction://media"/>
            <a:extLst>
              <a:ext uri="{FF2B5EF4-FFF2-40B4-BE49-F238E27FC236}">
                <a16:creationId xmlns:a16="http://schemas.microsoft.com/office/drawing/2014/main" id="{F9806457-340D-202B-BF26-9CDF77E471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8413" y="270090"/>
            <a:ext cx="4890415" cy="27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EF9B-E53D-8E9B-8E3E-B4601600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 err="1"/>
              <a:t>Let’s</a:t>
            </a:r>
            <a:r>
              <a:rPr lang="hr-HR" b="1" i="1" dirty="0"/>
              <a:t> </a:t>
            </a:r>
            <a:r>
              <a:rPr lang="hr-HR" b="1" i="1" dirty="0" err="1"/>
              <a:t>play</a:t>
            </a:r>
            <a:r>
              <a:rPr lang="hr-HR" b="1" i="1" dirty="0"/>
              <a:t> some </a:t>
            </a:r>
            <a:r>
              <a:rPr lang="hr-HR" b="1" i="1" dirty="0" err="1"/>
              <a:t>jolly</a:t>
            </a:r>
            <a:r>
              <a:rPr lang="hr-HR" b="1" i="1" dirty="0"/>
              <a:t> </a:t>
            </a:r>
            <a:r>
              <a:rPr lang="hr-HR" b="1" i="1" dirty="0" err="1"/>
              <a:t>Christmas</a:t>
            </a:r>
            <a:r>
              <a:rPr lang="hr-HR" b="1" i="1" dirty="0"/>
              <a:t> </a:t>
            </a:r>
            <a:r>
              <a:rPr lang="hr-HR" b="1" i="1" dirty="0" err="1"/>
              <a:t>games</a:t>
            </a:r>
            <a:r>
              <a:rPr lang="hr-HR" b="1" i="1" dirty="0"/>
              <a:t> </a:t>
            </a:r>
            <a:r>
              <a:rPr lang="hr-HR" b="1" i="1" dirty="0" err="1"/>
              <a:t>and</a:t>
            </a:r>
            <a:r>
              <a:rPr lang="hr-HR" b="1" i="1" dirty="0"/>
              <a:t> </a:t>
            </a:r>
            <a:r>
              <a:rPr lang="hr-HR" b="1" i="1" dirty="0" err="1"/>
              <a:t>revise</a:t>
            </a:r>
            <a:r>
              <a:rPr lang="hr-HR" b="1" i="1" dirty="0"/>
              <a:t>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6A777B-0DFC-7526-CE39-E730051639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6" y="1973740"/>
            <a:ext cx="5181600" cy="293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3816147-075B-009A-4DFB-4FC8BB9F97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02" y="2195003"/>
            <a:ext cx="5625082" cy="2441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0DB45-6914-FA3D-BCEC-81D39EA6BAA2}"/>
              </a:ext>
            </a:extLst>
          </p:cNvPr>
          <p:cNvSpPr txBox="1"/>
          <p:nvPr/>
        </p:nvSpPr>
        <p:spPr>
          <a:xfrm>
            <a:off x="838200" y="5192897"/>
            <a:ext cx="474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https://wordwall.net/play/8658/529/233</a:t>
            </a:r>
            <a:r>
              <a:rPr lang="hr-HR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35FA6-8772-8094-1C13-C4C539BA6E3D}"/>
              </a:ext>
            </a:extLst>
          </p:cNvPr>
          <p:cNvSpPr txBox="1"/>
          <p:nvPr/>
        </p:nvSpPr>
        <p:spPr>
          <a:xfrm>
            <a:off x="6499395" y="4909845"/>
            <a:ext cx="497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5"/>
              </a:rPr>
              <a:t>https://oodlu.org/share-game/75ccc8fd-d8ba-42f6-9366-84ee78c775df?fbclid=IwAR0numcdQucPANu9nqo3ABwoUpo4quj3CihxkU5e-KPYYYWFQycr97qikpM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8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EF9B-E53D-8E9B-8E3E-B4601600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i="1" dirty="0" err="1"/>
              <a:t>Let’s</a:t>
            </a:r>
            <a:r>
              <a:rPr lang="hr-HR" b="1" i="1" dirty="0"/>
              <a:t> </a:t>
            </a:r>
            <a:r>
              <a:rPr lang="hr-HR" b="1" i="1" dirty="0" err="1"/>
              <a:t>play</a:t>
            </a:r>
            <a:r>
              <a:rPr lang="hr-HR" b="1" i="1" dirty="0"/>
              <a:t> some </a:t>
            </a:r>
            <a:r>
              <a:rPr lang="hr-HR" b="1" i="1" dirty="0" err="1"/>
              <a:t>jolly</a:t>
            </a:r>
            <a:r>
              <a:rPr lang="hr-HR" b="1" i="1" dirty="0"/>
              <a:t> </a:t>
            </a:r>
            <a:r>
              <a:rPr lang="hr-HR" b="1" i="1" dirty="0" err="1"/>
              <a:t>Christmas</a:t>
            </a:r>
            <a:r>
              <a:rPr lang="hr-HR" b="1" i="1" dirty="0"/>
              <a:t> </a:t>
            </a:r>
            <a:r>
              <a:rPr lang="hr-HR" b="1" i="1" dirty="0" err="1"/>
              <a:t>games</a:t>
            </a:r>
            <a:r>
              <a:rPr lang="hr-HR" b="1" i="1" dirty="0"/>
              <a:t> </a:t>
            </a:r>
            <a:r>
              <a:rPr lang="hr-HR" b="1" i="1" dirty="0" err="1"/>
              <a:t>and</a:t>
            </a:r>
            <a:r>
              <a:rPr lang="hr-HR" b="1" i="1" dirty="0"/>
              <a:t> </a:t>
            </a:r>
            <a:r>
              <a:rPr lang="hr-HR" b="1" i="1" dirty="0" err="1"/>
              <a:t>revise</a:t>
            </a:r>
            <a:r>
              <a:rPr lang="hr-HR" b="1" i="1" dirty="0"/>
              <a:t>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6A777B-0DFC-7526-CE39-E730051639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1849"/>
          <a:stretch/>
        </p:blipFill>
        <p:spPr>
          <a:xfrm>
            <a:off x="901244" y="1902273"/>
            <a:ext cx="4478777" cy="323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3816147-075B-009A-4DFB-4FC8BB9F97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438" y="2015280"/>
            <a:ext cx="4478778" cy="303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0DB45-6914-FA3D-BCEC-81D39EA6BAA2}"/>
              </a:ext>
            </a:extLst>
          </p:cNvPr>
          <p:cNvSpPr txBox="1"/>
          <p:nvPr/>
        </p:nvSpPr>
        <p:spPr>
          <a:xfrm>
            <a:off x="1102311" y="5352263"/>
            <a:ext cx="474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https://wordwall.net/play/727/187/876</a:t>
            </a:r>
            <a:r>
              <a:rPr lang="hr-HR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35FA6-8772-8094-1C13-C4C539BA6E3D}"/>
              </a:ext>
            </a:extLst>
          </p:cNvPr>
          <p:cNvSpPr txBox="1"/>
          <p:nvPr/>
        </p:nvSpPr>
        <p:spPr>
          <a:xfrm>
            <a:off x="6738890" y="5375986"/>
            <a:ext cx="497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5"/>
              </a:rPr>
              <a:t>https://wordwall.net/play/354/464/108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8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933CD-60C2-B868-4803-AFBE00F8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4"/>
            <a:ext cx="10515600" cy="1325563"/>
          </a:xfrm>
        </p:spPr>
        <p:txBody>
          <a:bodyPr/>
          <a:lstStyle/>
          <a:p>
            <a:pPr algn="ctr"/>
            <a:r>
              <a:rPr lang="hr-HR" b="1" i="1" dirty="0" err="1">
                <a:solidFill>
                  <a:schemeClr val="bg1"/>
                </a:solidFill>
              </a:rPr>
              <a:t>Try</a:t>
            </a:r>
            <a:r>
              <a:rPr lang="hr-HR" b="1" i="1" dirty="0">
                <a:solidFill>
                  <a:schemeClr val="bg1"/>
                </a:solidFill>
              </a:rPr>
              <a:t> to </a:t>
            </a:r>
            <a:r>
              <a:rPr lang="hr-HR" b="1" i="1" dirty="0" err="1">
                <a:solidFill>
                  <a:schemeClr val="bg1"/>
                </a:solidFill>
              </a:rPr>
              <a:t>solve</a:t>
            </a:r>
            <a:r>
              <a:rPr lang="hr-HR" b="1" i="1" dirty="0">
                <a:solidFill>
                  <a:schemeClr val="bg1"/>
                </a:solidFill>
              </a:rPr>
              <a:t> some </a:t>
            </a:r>
            <a:r>
              <a:rPr lang="hr-HR" b="1" i="1" dirty="0" err="1">
                <a:solidFill>
                  <a:schemeClr val="bg1"/>
                </a:solidFill>
              </a:rPr>
              <a:t>of</a:t>
            </a: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hr-HR" b="1" i="1" dirty="0" err="1">
                <a:solidFill>
                  <a:schemeClr val="bg1"/>
                </a:solidFill>
              </a:rPr>
              <a:t>these</a:t>
            </a: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hr-HR" b="1" i="1" dirty="0" err="1">
                <a:solidFill>
                  <a:schemeClr val="bg1"/>
                </a:solidFill>
              </a:rPr>
              <a:t>Christmas</a:t>
            </a:r>
            <a:r>
              <a:rPr lang="hr-HR" b="1" i="1" dirty="0">
                <a:solidFill>
                  <a:schemeClr val="bg1"/>
                </a:solidFill>
              </a:rPr>
              <a:t> </a:t>
            </a:r>
            <a:r>
              <a:rPr lang="hr-HR" b="1" i="1" dirty="0" err="1">
                <a:solidFill>
                  <a:schemeClr val="bg1"/>
                </a:solidFill>
              </a:rPr>
              <a:t>riddles</a:t>
            </a:r>
            <a:r>
              <a:rPr lang="hr-HR" b="1" i="1" dirty="0">
                <a:solidFill>
                  <a:schemeClr val="bg1"/>
                </a:solidFill>
              </a:rPr>
              <a:t>.</a:t>
            </a:r>
            <a:r>
              <a:rPr lang="hr-HR" b="1" i="1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0DA7F-0662-3D2D-BDE8-EE215D6F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29900" cy="48681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Although it might look like I belong on your toes, I’m actually hung up for gifts as every child knows. What am I? </a:t>
            </a:r>
            <a:endParaRPr lang="hr-HR" sz="2200" b="1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Christmas stocking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It has a body with crispy arms, white eyes, and funny feet. You might love to eat this too. What is it? </a:t>
            </a:r>
            <a:endParaRPr lang="hr-HR" sz="2200" b="1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Gingerbread man.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These are what Santa likes to eat. At every house he stops, he’s looking for this treat. What are these?</a:t>
            </a:r>
            <a:endParaRPr lang="hr-HR" sz="2200" b="1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Milk and cookies.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My job often leaves me frozen; I am a man that all should know, but I only come out during times of sleet or ice or snow. Who am I? </a:t>
            </a:r>
            <a:endParaRPr lang="hr-HR" sz="2200" b="1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A snowman.</a:t>
            </a: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Not there yesterday, and also not there tomorrow night. Opened up on the eve, sharing hope and love on yuletide. What is it? </a:t>
            </a:r>
            <a:endParaRPr lang="hr-HR" sz="2200" b="1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 present.</a:t>
            </a:r>
          </a:p>
        </p:txBody>
      </p:sp>
    </p:spTree>
    <p:extLst>
      <p:ext uri="{BB962C8B-B14F-4D97-AF65-F5344CB8AC3E}">
        <p14:creationId xmlns:p14="http://schemas.microsoft.com/office/powerpoint/2010/main" val="2171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518</Words>
  <Application>Microsoft Office PowerPoint</Application>
  <PresentationFormat>Widescreen</PresentationFormat>
  <Paragraphs>62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Office Theme</vt:lpstr>
      <vt:lpstr>CHRISTMAS</vt:lpstr>
      <vt:lpstr>Work in pairs. Translate the following words into Croatian.</vt:lpstr>
      <vt:lpstr>Check.</vt:lpstr>
      <vt:lpstr>PowerPoint Presentation</vt:lpstr>
      <vt:lpstr>PowerPoint Presentation</vt:lpstr>
      <vt:lpstr>PowerPoint Presentation</vt:lpstr>
      <vt:lpstr>Let’s play some jolly Christmas games and revise! </vt:lpstr>
      <vt:lpstr>Let’s play some jolly Christmas games and revise! </vt:lpstr>
      <vt:lpstr>Try to solve some of these Christmas riddles.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Josipa</dc:creator>
  <cp:lastModifiedBy>Iva Palčić Strčić</cp:lastModifiedBy>
  <cp:revision>19</cp:revision>
  <dcterms:created xsi:type="dcterms:W3CDTF">2022-08-22T12:26:42Z</dcterms:created>
  <dcterms:modified xsi:type="dcterms:W3CDTF">2022-11-13T20:34:13Z</dcterms:modified>
</cp:coreProperties>
</file>